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27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9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92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87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27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38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7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07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9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45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41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F0A0F-9AD6-4625-BD69-9ADF21D012E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8DA71-0085-4C7E-9ADF-C37584C31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20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mtClean="0"/>
              <a:t>テスト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13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テスト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テスト</dc:title>
  <dc:creator>Hiroki Ueda</dc:creator>
  <cp:lastModifiedBy>Hiroki Ueda</cp:lastModifiedBy>
  <cp:revision>1</cp:revision>
  <dcterms:created xsi:type="dcterms:W3CDTF">2024-04-17T06:58:33Z</dcterms:created>
  <dcterms:modified xsi:type="dcterms:W3CDTF">2024-04-17T06:58:43Z</dcterms:modified>
</cp:coreProperties>
</file>